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7000</c:v>
                </c:pt>
                <c:pt idx="1">
                  <c:v>8500</c:v>
                </c:pt>
                <c:pt idx="2">
                  <c:v>9500</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Robotics and Automation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propelled by key factors including technological advancement in autonomous vehicles, stringent regulations against vehicle emission, and increasing traffic congestion problems in urban areas. Leading players focus on offering efficient, cost-effective, and environment-friendly automated transportation solutions. Furthermore, strategic partnerships, R&amp;D investments, and government initiatives are expected to drive market growth. Emerging trends include the integration of AI and machine learning, and the rise of 5G connectivity in the sector. Although technical challenges and safety concerns remain, the future promises further growth with improvements in technology and increased public acceptance.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robtaxi market is significantly driven by the rapid technological advancements in the field of artificial intelligence and autonomous driving. Innovations in machine learning algorithms and sensor technologies have paved the way for robust and efficient robotaxis capable of navigating complex urban environments. The increasing adoption of 5G technology also promotes high-speed data transmission, enabling real-time communication, critical for safe and efficient robotaxi operations.
Government Support and Regulations: Governments across the globe have recognized the potential of robotaxis in revolutionizing the transport system and are supportive of this technology. From formulation of favorable regulations to the allocation of test areas, the proactive role of government entities acts as a key enabler for the market. In addition, the urban traffic congestion and environmental concerns are pushing authorities to promote the use of robotaxis, pairing well with initiatives towards smart cities and reduction of carbon emissions.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Technological advancements in the field of artificial intelligence (AI) and machine learning are proving to be key drivers for the global robotaxi market. It's the sophisticated interplay of AI, machine learning, and other technologies like lidar and radar sensors, GPS, computer vision, high-definition maps, that makes the concept of driverless taxis possible. The innovative technologies aid the taxis in understanding their surroundings, navigating pathways, recognising traffic signals, obstacles, and pedestrians which is critical for the smooth operation and safety of passengers in robotaxis.
One of the real-world examples of such an application is Waymo, a subsidiary of Alphabet inc (parent company of Google) which has developed a completely automated robotaxi service named 'Waymo One' in Phoenix, Arizona, in the United States. Their Waymo Driver uses a combination of AI and machine learning to safely navigate the vehicle even in complex city traffic. Moreover, using high-resolution sensor data, it can detect a pedestrian from a far distance, anticipate their path, and consider this into safe-driving decisions.
Similarly, Tesla, one of the pioneers in auto-tech industry, continuously updates its 'Autopilot' system with the help of machine learning, by processing enormous volumes of real-time data from its numerous electric vehicles on the road. This allows Tesla's Autopilot to continually learn and improve, rendering it more capable and safer over time, thereby illustrating the significance of AI and machine learning in the potential growth of the robotaxi market. Therefore, technological advancements in AI and machine learning stand as a key driver steering the global Robotaxi market towards growth and success.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Technological Advancements in AI &amp; Machine Learning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Robotaxi industry thrives on the back of advancements in artificial intelligence and self-driving technologies. However, the major restraint or challenge for the market is from stringent regulatory and legal barriers that are yet to be overcome. Governments across the globe struggle to keep pace with the fast-evolving autonomous vehicle technology and are grappling with how best to regulate these vehicles on their roads. While some areas have allowed testing, widespread commercial deployment of Robotaxis remains largely restricted due to the absence of a solid legal framework to deal with potential issues, including safety norms, accident liability, insurance, etc.
Take an example of Uber's self-driving car that hit and killed a pedestrian in Arizona, the United States, back in 2018. Incidents like these have led regulatory bodies and governments worldwide to adopt a more conservative stance towards allowing Robotaxis on the road for commercial operation. This is a major setback for the market because, without the legal permission to operate these taxis, the companies' investments into the technology become futile. Most of these vehicles are now back to testing mode until fully assured of their safety and reliability, thus slowing the overall pace of market growth.
Furthermore, a major legal challenge arises in determining who would be held responsible in case of an accident involving a Robotaxi. Is it the manufacturer of the vehicle, the developer of the autonomous technology, or the owner of the vehicle? These are complex questions, and legal conventions may need to adapt to new realities brought upon by AI and robotics. Such legal uncertainties significantly stagnate the deployment of Robotaxis, thus acting as a significant barrier in the market's growth worldwide.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Legal Challenges in the Robotaxi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CHUXING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2012</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Beijing, China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 founder-led (Cheng Wei, Jean Liu); backed by investors including SoftBank Vision Fund and Tencent.</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9500</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https://www.didiglobal.com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DiDi Chuxing is a leading Chinese mobility platform advancing Level 4 robotaxi services through its autonomous driving subsidiary. The company integrates self-driving technology with its large-scale ride-hailing network, enabling public pilot services in designated urban zones such as Shanghai’s Jiading, Guangzhou’s Nansha, and Beijing’s Yizhuang via the standard DiDi app. DiDi’s autonomy stack uses multi-sensor fusion (lidar, radar, cameras), high-definition mapping, and safety redundancy, supported by extensive simulation and real-world fleet data. The firm collaborates with automotive OEMs to adapt production vehicles for autonomous operation and follows a safety-first deployment path, moving from supervised operations to driverless testing where permitted. Its commercialization strategy leverages DiDi’s established dispatch, pricing, customer support, and operations expertise to deliver a seamless user experience and optimize cost-per-mile. The robotaxi program is positioned to complement human drivers, extend service coverage, and enhance road safety. Backed by strong investors and municipal partnerships, including V2X-enabled corridors in select pilots, DiDi is preparing to scale fleet size and operating domains as regulations mature, targeting broad deployment across major Chinese cities and, over time, expansion aligned with local policy frameworks.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DiDi RoboTaxi (Autonomous Ride-Hailing Service)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CHUXING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CHUXING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CHUXING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CHUXING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Beijing DIDI CHUXING</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13996</TotalTime>
  <Words>2424</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107</cp:revision>
  <dcterms:created xsi:type="dcterms:W3CDTF">2024-08-12T13:13:25Z</dcterms:created>
  <dcterms:modified xsi:type="dcterms:W3CDTF">2025-09-16T12:25:04Z</dcterms:modified>
</cp:coreProperties>
</file>